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90" r:id="rId10"/>
    <p:sldId id="263" r:id="rId11"/>
    <p:sldId id="265" r:id="rId12"/>
    <p:sldId id="270" r:id="rId13"/>
    <p:sldId id="271" r:id="rId14"/>
    <p:sldId id="300" r:id="rId15"/>
    <p:sldId id="292" r:id="rId16"/>
    <p:sldId id="293" r:id="rId17"/>
    <p:sldId id="2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65B2-A08E-A34A-8E55-CC09C9224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37A8C-9091-6BF5-3ACE-FB3F7571B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201A-D234-C444-06FA-1431291EE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7F37-59C7-6266-9B37-B7302F86D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1F73A-5991-4F1C-DED0-49E5D516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33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1522-1861-6E79-3BF2-52D43B41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039CB-16C1-412A-7881-B9C6ECD5B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C01-700E-AE6B-ADD0-54F3153D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9DFCD-7D9E-61BC-35CD-9E831E05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EAAC3-6A21-AEBC-DEC1-18C0DBE4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65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8F564-A07A-F8B1-BA06-85D8735E4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108CD-DD5F-510F-CF24-88F1F33CA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9ECED-E2BC-4FBB-B5E9-705BC80A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3517B-D09E-7225-8E8D-C23C6AA97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A4CEF-153E-8BFC-E15A-60348F59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78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79E1-9566-AA23-975B-24623CBC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19336-344E-489F-1F7C-F817E240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5D500-892C-FE8F-BF4D-28A53366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12E62-DFBB-1C55-5A6E-DD331B7F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0D4F0-FAA0-84C0-266B-828029A0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90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9AC8-32BA-F8CD-A470-C6E8E13C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EE703-3AC1-BFE6-A338-B6AE11CB2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EDD43-1769-9EED-26B2-4911EC69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6965D-0DE4-AC7B-F1B9-611C50ED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95E55-429A-972C-DEFC-48A68EE0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43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B986-C6A1-9995-F1E4-35206435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23B7C-3A7E-E28C-9A08-6A61C9273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C2CBE-7EF9-3FCE-2548-93B6D20F5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CE99C-D34E-715A-A45C-9D7829D7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39266-0A68-3E68-0C0C-343C48B4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5EFDD-70ED-4C1F-3F53-A889443E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17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36D8-2667-AE6F-7454-B175D14C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46DCA-7D2A-1643-B8D7-FB480E0B2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4FB26-157D-5D2A-AB53-13EF141B2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A6323-BAFA-3E67-78F0-B32A4648C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A4B68-171F-6293-88AA-B7BDD639F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CFD28-E215-A096-8CC1-195D58E2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6093E-A885-BC3C-2F0C-D939CD7A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765EC6-7A8E-D049-067C-727CA94C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17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C703-A9C2-5594-D040-0EFB157F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78D791-013E-CB77-3C0E-842150287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88D5D-CE68-D9E2-34D7-3BFACF4B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5D62D-DC63-64CC-92B7-92434314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85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3BB7EF-1CB8-A9B9-32DC-081359D6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AD6B7-F406-40E7-3AB7-651FDF42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ACBC8-240A-AB08-77D1-381DD3C0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21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A329-4E71-3893-3690-99338120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00AF-6720-86BA-13FD-4EE205A9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C0CDE-5947-4421-52A6-392422FF9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6561E-96BF-EEC6-D410-5E749189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A179F-8025-5C10-13A3-5730FE06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40786-E3B4-96AB-D1CF-6A9F78D7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21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6073-389C-0F2D-A12E-9F5A06556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9E72B4-8E78-6F54-3E40-A30EBA4BA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729D8-DE2E-4ABD-BCA5-E9998F8F7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88B8B-4E37-0C5B-FFE8-B8CA0A3A6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478DA-6C63-1139-EE20-4D40772E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C2A77-1488-17A4-5619-46B98DE7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41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63FCB-8D07-6095-6513-AA87F1C9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D2B9D-AD4D-0335-AD3B-A340BAE13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E273-432C-EEE4-6290-EA8117429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9A12D-EFC2-467E-9089-3B9966FD2A5C}" type="datetimeFigureOut">
              <a:rPr lang="en-IN" smtClean="0"/>
              <a:pPr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366CF-464F-DC17-A02D-2B6FD6565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FA19B-BFAD-D952-98DD-E14493A5F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E8CEB-8879-4A27-8071-2758DA5861B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4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C962-1B59-796D-72EC-0DB54C29B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11- Understanding Sorting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B7D00-868A-B894-D1D3-6B3A3C74C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Bubble Sort and Insertion Sort</a:t>
            </a:r>
          </a:p>
        </p:txBody>
      </p:sp>
    </p:spTree>
    <p:extLst>
      <p:ext uri="{BB962C8B-B14F-4D97-AF65-F5344CB8AC3E}">
        <p14:creationId xmlns:p14="http://schemas.microsoft.com/office/powerpoint/2010/main" val="397376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60765"/>
            <a:ext cx="11937058" cy="624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686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0764"/>
            <a:ext cx="11886307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D14CAB1-F5DB-663E-FC39-36478456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3924301"/>
            <a:ext cx="11696700" cy="2514600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Insertion Sort </a:t>
            </a:r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dirty="0">
                <a:solidFill>
                  <a:srgbClr val="00B0F0"/>
                </a:solidFill>
              </a:rPr>
              <a:t>Worst Case: O(n^2) </a:t>
            </a:r>
            <a:r>
              <a:rPr lang="en-US" dirty="0">
                <a:solidFill>
                  <a:srgbClr val="00B050"/>
                </a:solidFill>
              </a:rPr>
              <a:t>Best Time Complexity :O(n)] </a:t>
            </a:r>
            <a:r>
              <a:rPr lang="en-US" dirty="0"/>
              <a:t>is a sorting algorithm that builds a sorted list one element at a time from the unsorted list by inserting the element at it’s correct position in sorted list.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366713"/>
            <a:ext cx="11201400" cy="1073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00446"/>
            <a:ext cx="12011025" cy="426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666875"/>
            <a:ext cx="11603239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866" y="438150"/>
            <a:ext cx="11963399" cy="368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9773" y="4338639"/>
            <a:ext cx="4101590" cy="202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Algorithm… .. .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638300"/>
            <a:ext cx="853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28600"/>
            <a:ext cx="12191999" cy="616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5" y="1409700"/>
            <a:ext cx="50482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CAB1-F5DB-663E-FC39-36478456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Sorting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3DA2A-4198-AFD3-7BAB-ECCEA2C53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Sorting means – from a pile of mixed objects, picking and replacing identical objects into separate groups.</a:t>
            </a:r>
          </a:p>
          <a:p>
            <a:r>
              <a:rPr lang="en-IN" dirty="0"/>
              <a:t>But in computer terms, sorting means arranging these elements in a specific order(increasing order or decreasing order).</a:t>
            </a:r>
          </a:p>
          <a:p>
            <a:r>
              <a:rPr lang="en-IN" dirty="0"/>
              <a:t>For example: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7208" y="4256763"/>
            <a:ext cx="6283765" cy="22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9281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061" y="1417835"/>
            <a:ext cx="11783844" cy="352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6196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14CAB1-F5DB-663E-FC39-36478456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5"/>
            <a:ext cx="10515600" cy="1325563"/>
          </a:xfrm>
        </p:spPr>
        <p:txBody>
          <a:bodyPr/>
          <a:lstStyle/>
          <a:p>
            <a:r>
              <a:rPr lang="en-US" dirty="0"/>
              <a:t>Bubble Sort </a:t>
            </a:r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dirty="0">
                <a:solidFill>
                  <a:srgbClr val="00B0F0"/>
                </a:solidFill>
              </a:rPr>
              <a:t>Worst Case: O(n^2) </a:t>
            </a:r>
            <a:r>
              <a:rPr lang="en-US" dirty="0">
                <a:solidFill>
                  <a:srgbClr val="00B050"/>
                </a:solidFill>
              </a:rPr>
              <a:t>Best Time Complexity :O(n^2)] </a:t>
            </a:r>
            <a:r>
              <a:rPr lang="en-US" dirty="0">
                <a:solidFill>
                  <a:srgbClr val="FF0000"/>
                </a:solidFill>
              </a:rPr>
              <a:t>]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B3DA2A-4198-AFD3-7BAB-ECCEA2C5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 dirty="0"/>
              <a:t>The basic idea of bubble sort is to compare two adjoining values and exchange them if they are not in proper order.</a:t>
            </a:r>
          </a:p>
          <a:p>
            <a:r>
              <a:rPr lang="en-IN" dirty="0"/>
              <a:t>For instance , unsorted array is being sorted in ascending order using bubble sort.</a:t>
            </a:r>
          </a:p>
          <a:p>
            <a:r>
              <a:rPr lang="en-IN" dirty="0"/>
              <a:t>In every pass, the heaviest element settles as its appropriate position in the bottom.</a:t>
            </a:r>
          </a:p>
        </p:txBody>
      </p:sp>
    </p:spTree>
    <p:extLst>
      <p:ext uri="{BB962C8B-B14F-4D97-AF65-F5344CB8AC3E}">
        <p14:creationId xmlns:p14="http://schemas.microsoft.com/office/powerpoint/2010/main" val="101072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9125"/>
            <a:ext cx="10515600" cy="1325563"/>
          </a:xfrm>
        </p:spPr>
        <p:txBody>
          <a:bodyPr/>
          <a:lstStyle/>
          <a:p>
            <a:r>
              <a:rPr lang="en-IN" dirty="0"/>
              <a:t>Algorithm… .. 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124" y="1200355"/>
            <a:ext cx="10525328" cy="491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9210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77" y="1011779"/>
            <a:ext cx="11711696" cy="352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824" y="569890"/>
            <a:ext cx="11924352" cy="542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377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375" y="611205"/>
            <a:ext cx="11168974" cy="553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48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3736" y="74722"/>
            <a:ext cx="10658920" cy="664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44290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190</Words>
  <Application>Microsoft Office PowerPoint</Application>
  <PresentationFormat>Widescreen</PresentationFormat>
  <Paragraphs>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Class 11- Understanding Sorting</vt:lpstr>
      <vt:lpstr>Introduction to Sorting</vt:lpstr>
      <vt:lpstr>PowerPoint Presentation</vt:lpstr>
      <vt:lpstr>Bubble Sort [Worst Case: O(n^2) Best Time Complexity :O(n^2)] ]</vt:lpstr>
      <vt:lpstr>Algorithm… ..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Insertion Sort [Worst Case: O(n^2) Best Time Complexity :O(n)] is a sorting algorithm that builds a sorted list one element at a time from the unsorted list by inserting the element at it’s correct position in sorted list.</vt:lpstr>
      <vt:lpstr>PowerPoint Presentation</vt:lpstr>
      <vt:lpstr>PowerPoint Presentation</vt:lpstr>
      <vt:lpstr>PowerPoint Presentation</vt:lpstr>
      <vt:lpstr>Algorithm… .. 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08- Strings</dc:title>
  <dc:creator>SAHIL YADAV</dc:creator>
  <cp:lastModifiedBy>SAHIL YADAV</cp:lastModifiedBy>
  <cp:revision>52</cp:revision>
  <dcterms:created xsi:type="dcterms:W3CDTF">2023-02-24T06:31:01Z</dcterms:created>
  <dcterms:modified xsi:type="dcterms:W3CDTF">2023-06-28T12:53:25Z</dcterms:modified>
</cp:coreProperties>
</file>